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7" r:id="rId2"/>
    <p:sldId id="256" r:id="rId3"/>
    <p:sldId id="259" r:id="rId4"/>
    <p:sldId id="257" r:id="rId5"/>
    <p:sldId id="268" r:id="rId6"/>
    <p:sldId id="262" r:id="rId7"/>
    <p:sldId id="263" r:id="rId8"/>
    <p:sldId id="270" r:id="rId9"/>
    <p:sldId id="258" r:id="rId10"/>
    <p:sldId id="260" r:id="rId11"/>
    <p:sldId id="269" r:id="rId12"/>
    <p:sldId id="264" r:id="rId13"/>
    <p:sldId id="265" r:id="rId14"/>
    <p:sldId id="271" r:id="rId15"/>
    <p:sldId id="266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57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E27891-9DFB-45C6-8C74-9079F18C98A5}" type="datetimeFigureOut">
              <a:rPr lang="en-US" smtClean="0"/>
              <a:t>10-Apr-17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EBE1B5-3380-41F5-82D1-3E471C50E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37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E1B5-3380-41F5-82D1-3E471C50E7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71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ne </a:t>
            </a:r>
            <a:r>
              <a:rPr lang="en-US" dirty="0" err="1"/>
              <a:t>déploie</a:t>
            </a:r>
            <a:r>
              <a:rPr lang="en-US" dirty="0"/>
              <a:t> que des choses </a:t>
            </a:r>
            <a:r>
              <a:rPr lang="en-US" dirty="0" err="1"/>
              <a:t>testées</a:t>
            </a:r>
            <a:r>
              <a:rPr lang="en-US" dirty="0"/>
              <a:t>, on </a:t>
            </a:r>
            <a:r>
              <a:rPr lang="en-US" dirty="0" err="1"/>
              <a:t>est</a:t>
            </a:r>
            <a:r>
              <a:rPr lang="en-US" dirty="0"/>
              <a:t> à </a:t>
            </a:r>
            <a:r>
              <a:rPr lang="en-US" dirty="0" err="1"/>
              <a:t>l’ère</a:t>
            </a:r>
            <a:r>
              <a:rPr lang="en-US" dirty="0"/>
              <a:t> du cloud, et les reputations se font </a:t>
            </a:r>
            <a:r>
              <a:rPr lang="en-US" dirty="0" err="1"/>
              <a:t>extraordinairement</a:t>
            </a:r>
            <a:r>
              <a:rPr lang="en-US" dirty="0"/>
              <a:t> </a:t>
            </a:r>
            <a:r>
              <a:rPr lang="en-US" dirty="0" err="1"/>
              <a:t>vite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E1B5-3380-41F5-82D1-3E471C50E74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91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</a:t>
            </a:r>
            <a:r>
              <a:rPr lang="en-US" dirty="0" err="1"/>
              <a:t>appium</a:t>
            </a:r>
            <a:r>
              <a:rPr lang="en-US" dirty="0"/>
              <a:t> pour clients </a:t>
            </a:r>
            <a:r>
              <a:rPr lang="en-US" dirty="0" err="1"/>
              <a:t>lourds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E1B5-3380-41F5-82D1-3E471C50E74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82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Apprenez</a:t>
            </a:r>
            <a:r>
              <a:rPr lang="en-US" dirty="0"/>
              <a:t> à </a:t>
            </a:r>
            <a:r>
              <a:rPr lang="en-US" dirty="0" err="1"/>
              <a:t>votre</a:t>
            </a:r>
            <a:r>
              <a:rPr lang="en-US" dirty="0"/>
              <a:t> Ops à </a:t>
            </a:r>
            <a:r>
              <a:rPr lang="en-US" dirty="0" err="1"/>
              <a:t>utiliser</a:t>
            </a:r>
            <a:r>
              <a:rPr lang="en-US" dirty="0"/>
              <a:t> </a:t>
            </a:r>
            <a:r>
              <a:rPr lang="en-US" dirty="0" err="1"/>
              <a:t>GitFlow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E1B5-3380-41F5-82D1-3E471C50E74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05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895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5068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803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1414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8191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3868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188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9499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4067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697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397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517B4-D6AF-4848-9654-091C9AE5249B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4772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7240" y="2780523"/>
            <a:ext cx="460433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2"/>
                </a:solidFill>
              </a:rPr>
              <a:t>Vincent Tollu </a:t>
            </a:r>
          </a:p>
          <a:p>
            <a:r>
              <a:rPr lang="en-US" sz="3200" dirty="0">
                <a:solidFill>
                  <a:schemeClr val="accent2"/>
                </a:solidFill>
              </a:rPr>
              <a:t>@</a:t>
            </a:r>
            <a:r>
              <a:rPr lang="en-US" sz="3200" dirty="0" err="1">
                <a:solidFill>
                  <a:schemeClr val="accent2"/>
                </a:solidFill>
              </a:rPr>
              <a:t>vtollu</a:t>
            </a:r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200" dirty="0">
                <a:solidFill>
                  <a:schemeClr val="accent2"/>
                </a:solidFill>
              </a:rPr>
              <a:t>vincent.tollu@orange.com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200" dirty="0" err="1">
                <a:solidFill>
                  <a:schemeClr val="accent2"/>
                </a:solidFill>
              </a:rPr>
              <a:t>Architecte</a:t>
            </a:r>
            <a:r>
              <a:rPr lang="en-US" sz="3200" dirty="0">
                <a:solidFill>
                  <a:schemeClr val="accent2"/>
                </a:solidFill>
              </a:rPr>
              <a:t> .NET</a:t>
            </a:r>
          </a:p>
          <a:p>
            <a:r>
              <a:rPr lang="en-US" sz="3200" dirty="0">
                <a:solidFill>
                  <a:schemeClr val="accent2"/>
                </a:solidFill>
              </a:rPr>
              <a:t>Direction Technique OAB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063" y="4926564"/>
            <a:ext cx="4242447" cy="15421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80727" y="951722"/>
            <a:ext cx="8070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2"/>
                </a:solidFill>
              </a:rPr>
              <a:t>it's a bird, it's a plane, it's a DEV!</a:t>
            </a:r>
          </a:p>
        </p:txBody>
      </p:sp>
    </p:spTree>
    <p:extLst>
      <p:ext uri="{BB962C8B-B14F-4D97-AF65-F5344CB8AC3E}">
        <p14:creationId xmlns:p14="http://schemas.microsoft.com/office/powerpoint/2010/main" val="3030140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Intégration continue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Compilation</a:t>
            </a:r>
          </a:p>
          <a:p>
            <a:endParaRPr lang="en-US" dirty="0"/>
          </a:p>
          <a:p>
            <a:r>
              <a:rPr lang="en-US" dirty="0"/>
              <a:t>Tests</a:t>
            </a:r>
          </a:p>
          <a:p>
            <a:r>
              <a:rPr lang="en-US" dirty="0"/>
              <a:t>Coverage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609" y="1690688"/>
            <a:ext cx="8863407" cy="384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573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Releases TFS, sur </a:t>
            </a:r>
            <a:r>
              <a:rPr lang="fr-FR" dirty="0" err="1"/>
              <a:t>PaaS</a:t>
            </a:r>
            <a:r>
              <a:rPr lang="fr-FR" dirty="0"/>
              <a:t> Azure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 Service Azure</a:t>
            </a:r>
          </a:p>
          <a:p>
            <a:endParaRPr lang="en-US" dirty="0"/>
          </a:p>
          <a:p>
            <a:r>
              <a:rPr lang="en-US" dirty="0" err="1"/>
              <a:t>Déploiement</a:t>
            </a:r>
            <a:r>
              <a:rPr lang="en-US" dirty="0"/>
              <a:t> IIS local, la base</a:t>
            </a:r>
          </a:p>
          <a:p>
            <a:r>
              <a:rPr lang="en-US" dirty="0" err="1"/>
              <a:t>Déploiement</a:t>
            </a:r>
            <a:r>
              <a:rPr lang="en-US" dirty="0"/>
              <a:t> </a:t>
            </a:r>
            <a:r>
              <a:rPr lang="en-US" dirty="0" err="1"/>
              <a:t>depuis</a:t>
            </a:r>
            <a:r>
              <a:rPr lang="en-US" dirty="0"/>
              <a:t> VS sur Azure (</a:t>
            </a:r>
            <a:r>
              <a:rPr lang="en-US" dirty="0" err="1"/>
              <a:t>profil</a:t>
            </a:r>
            <a:r>
              <a:rPr lang="en-US" dirty="0"/>
              <a:t> </a:t>
            </a:r>
            <a:r>
              <a:rPr lang="en-US" dirty="0" err="1"/>
              <a:t>pubXML</a:t>
            </a:r>
            <a:r>
              <a:rPr lang="en-US" dirty="0"/>
              <a:t>)</a:t>
            </a:r>
          </a:p>
          <a:p>
            <a:r>
              <a:rPr lang="en-US" dirty="0" err="1"/>
              <a:t>Déploiement</a:t>
            </a:r>
            <a:r>
              <a:rPr lang="en-US" dirty="0"/>
              <a:t> via TFS Release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333" y="435977"/>
            <a:ext cx="3163663" cy="250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11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1" y="165049"/>
            <a:ext cx="6568750" cy="66667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3125755"/>
            <a:ext cx="9481751" cy="2879629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130881" y="3125755"/>
            <a:ext cx="850144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fr-FR" sz="4400" b="1" dirty="0">
                <a:solidFill>
                  <a:srgbClr val="FFC000"/>
                </a:solidFill>
              </a:rPr>
              <a:t>Dev &amp; Test</a:t>
            </a:r>
          </a:p>
          <a:p>
            <a:pPr marL="742950" indent="-742950">
              <a:buFont typeface="+mj-lt"/>
              <a:buAutoNum type="arabicPeriod"/>
            </a:pPr>
            <a:r>
              <a:rPr lang="fr-FR" sz="4400" b="1" dirty="0" err="1">
                <a:solidFill>
                  <a:srgbClr val="FFC000"/>
                </a:solidFill>
              </a:rPr>
              <a:t>Deploy</a:t>
            </a:r>
            <a:endParaRPr lang="fr-FR" sz="4400" b="1" dirty="0">
              <a:solidFill>
                <a:srgbClr val="FFC000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fr-FR" sz="4400" b="1" dirty="0">
                <a:solidFill>
                  <a:srgbClr val="FFC000"/>
                </a:solidFill>
              </a:rPr>
              <a:t>…</a:t>
            </a:r>
          </a:p>
          <a:p>
            <a:pPr marL="742950" indent="-742950">
              <a:buFont typeface="+mj-lt"/>
              <a:buAutoNum type="arabicPeriod"/>
            </a:pPr>
            <a:r>
              <a:rPr lang="fr-FR" sz="4400" b="1" dirty="0">
                <a:solidFill>
                  <a:srgbClr val="FFC000"/>
                </a:solidFill>
              </a:rPr>
              <a:t>Profit!</a:t>
            </a:r>
          </a:p>
        </p:txBody>
      </p:sp>
    </p:spTree>
    <p:extLst>
      <p:ext uri="{BB962C8B-B14F-4D97-AF65-F5344CB8AC3E}">
        <p14:creationId xmlns:p14="http://schemas.microsoft.com/office/powerpoint/2010/main" val="38823131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alors</a:t>
            </a:r>
            <a:r>
              <a:rPr lang="en-US" dirty="0"/>
              <a:t> les Ops?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895" y="1499679"/>
            <a:ext cx="7696200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301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l’aide</a:t>
            </a:r>
            <a:r>
              <a:rPr lang="en-US" dirty="0"/>
              <a:t>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290" y="1408196"/>
            <a:ext cx="12192000" cy="531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708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43" y="65314"/>
            <a:ext cx="10656437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3975" y="3904861"/>
            <a:ext cx="9481751" cy="2637033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83975" y="4161548"/>
            <a:ext cx="85014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FFC000"/>
                </a:solidFill>
              </a:rPr>
              <a:t>A deux, c’est mieux!</a:t>
            </a:r>
          </a:p>
          <a:p>
            <a:r>
              <a:rPr lang="fr-FR" sz="4400" b="1" i="1" dirty="0">
                <a:solidFill>
                  <a:srgbClr val="FFC000"/>
                </a:solidFill>
              </a:rPr>
              <a:t>Ou comment j’ai appris à mon </a:t>
            </a:r>
            <a:r>
              <a:rPr lang="fr-FR" sz="4400" b="1" i="1" dirty="0" err="1">
                <a:solidFill>
                  <a:srgbClr val="FFC000"/>
                </a:solidFill>
              </a:rPr>
              <a:t>Ops</a:t>
            </a:r>
            <a:r>
              <a:rPr lang="fr-FR" sz="4400" b="1" i="1" dirty="0">
                <a:solidFill>
                  <a:srgbClr val="FFC000"/>
                </a:solidFill>
              </a:rPr>
              <a:t>  utiliser </a:t>
            </a:r>
            <a:r>
              <a:rPr lang="fr-FR" sz="4400" b="1" i="1" dirty="0" err="1">
                <a:solidFill>
                  <a:srgbClr val="FFC000"/>
                </a:solidFill>
              </a:rPr>
              <a:t>GitFlow</a:t>
            </a:r>
            <a:endParaRPr lang="fr-FR" sz="4400" b="1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062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4284321"/>
            <a:ext cx="9481751" cy="1812325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5060332"/>
            <a:ext cx="85014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 err="1">
                <a:solidFill>
                  <a:srgbClr val="FFC000"/>
                </a:solidFill>
              </a:rPr>
              <a:t>It’s</a:t>
            </a:r>
            <a:r>
              <a:rPr lang="fr-FR" sz="4400" b="1" dirty="0">
                <a:solidFill>
                  <a:srgbClr val="FFC000"/>
                </a:solidFill>
              </a:rPr>
              <a:t> a </a:t>
            </a:r>
            <a:r>
              <a:rPr lang="fr-FR" sz="4400" b="1" dirty="0" err="1">
                <a:solidFill>
                  <a:srgbClr val="FFC000"/>
                </a:solidFill>
              </a:rPr>
              <a:t>wonderful</a:t>
            </a:r>
            <a:r>
              <a:rPr lang="fr-FR" sz="4400" b="1" dirty="0">
                <a:solidFill>
                  <a:srgbClr val="FFC000"/>
                </a:solidFill>
              </a:rPr>
              <a:t> time to </a:t>
            </a:r>
            <a:r>
              <a:rPr lang="fr-FR" sz="4400" b="1" dirty="0" err="1">
                <a:solidFill>
                  <a:srgbClr val="FFC000"/>
                </a:solidFill>
              </a:rPr>
              <a:t>be</a:t>
            </a:r>
            <a:r>
              <a:rPr lang="fr-FR" sz="4400" b="1" dirty="0">
                <a:solidFill>
                  <a:srgbClr val="FFC000"/>
                </a:solidFill>
              </a:rPr>
              <a:t> DEV</a:t>
            </a:r>
          </a:p>
        </p:txBody>
      </p:sp>
    </p:spTree>
    <p:extLst>
      <p:ext uri="{BB962C8B-B14F-4D97-AF65-F5344CB8AC3E}">
        <p14:creationId xmlns:p14="http://schemas.microsoft.com/office/powerpoint/2010/main" val="2327885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Du code et des hommes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…. Et Git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090" y="1690688"/>
            <a:ext cx="5079365" cy="50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9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GitFlow</a:t>
            </a:r>
            <a:r>
              <a:rPr lang="fr-FR" dirty="0"/>
              <a:t>?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911" y="1268620"/>
            <a:ext cx="8061820" cy="498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16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Versioning</a:t>
            </a:r>
            <a:endParaRPr lang="fr-FR" dirty="0"/>
          </a:p>
        </p:txBody>
      </p:sp>
      <p:sp>
        <p:nvSpPr>
          <p:cNvPr id="4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fr-FR" dirty="0"/>
              <a:t>A la main</a:t>
            </a:r>
          </a:p>
          <a:p>
            <a:endParaRPr lang="fr-FR" dirty="0"/>
          </a:p>
          <a:p>
            <a:r>
              <a:rPr lang="fr-FR" dirty="0" err="1"/>
              <a:t>Zoltu.Versioning</a:t>
            </a:r>
            <a:endParaRPr lang="fr-FR" dirty="0"/>
          </a:p>
          <a:p>
            <a:r>
              <a:rPr lang="fr-FR" dirty="0" err="1"/>
              <a:t>GitVersion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6249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4193059"/>
            <a:ext cx="9481751" cy="1812325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82378" y="5035775"/>
            <a:ext cx="92461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FFC000"/>
                </a:solidFill>
              </a:rPr>
              <a:t>Des tests? Mais mon code est parfait…</a:t>
            </a:r>
          </a:p>
        </p:txBody>
      </p:sp>
    </p:spTree>
    <p:extLst>
      <p:ext uri="{BB962C8B-B14F-4D97-AF65-F5344CB8AC3E}">
        <p14:creationId xmlns:p14="http://schemas.microsoft.com/office/powerpoint/2010/main" val="987809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Nunit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Je teste donc je suis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IoC</a:t>
            </a:r>
            <a:r>
              <a:rPr lang="fr-FR" dirty="0"/>
              <a:t> ,</a:t>
            </a:r>
            <a:r>
              <a:rPr lang="fr-FR" dirty="0" err="1"/>
              <a:t>Mock</a:t>
            </a:r>
            <a:r>
              <a:rPr lang="fr-FR" dirty="0"/>
              <a:t>, Injection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61422"/>
            <a:ext cx="10315575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92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Selenium</a:t>
            </a:r>
            <a:endParaRPr lang="fr-FR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Tests </a:t>
            </a:r>
            <a:r>
              <a:rPr lang="en-US" dirty="0" err="1"/>
              <a:t>fonctionnels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mode Web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07" y="2360060"/>
            <a:ext cx="8804707" cy="413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753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237" y="254976"/>
            <a:ext cx="8912582" cy="6476476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4193059"/>
            <a:ext cx="9481751" cy="1812325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-573537" y="5099221"/>
            <a:ext cx="85014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 dirty="0">
                <a:solidFill>
                  <a:srgbClr val="FFC000"/>
                </a:solidFill>
              </a:rPr>
              <a:t>Intégration / Déploiement</a:t>
            </a:r>
          </a:p>
        </p:txBody>
      </p:sp>
    </p:spTree>
    <p:extLst>
      <p:ext uri="{BB962C8B-B14F-4D97-AF65-F5344CB8AC3E}">
        <p14:creationId xmlns:p14="http://schemas.microsoft.com/office/powerpoint/2010/main" val="20789528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2876</TotalTime>
  <Words>186</Words>
  <Application>Microsoft Office PowerPoint</Application>
  <PresentationFormat>Widescreen</PresentationFormat>
  <Paragraphs>56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Thème Office</vt:lpstr>
      <vt:lpstr>PowerPoint Presentation</vt:lpstr>
      <vt:lpstr>PowerPoint Presentation</vt:lpstr>
      <vt:lpstr>Du code et des hommes</vt:lpstr>
      <vt:lpstr>GitFlow?</vt:lpstr>
      <vt:lpstr>Versioning</vt:lpstr>
      <vt:lpstr>PowerPoint Presentation</vt:lpstr>
      <vt:lpstr>Nunit</vt:lpstr>
      <vt:lpstr>Selenium</vt:lpstr>
      <vt:lpstr>PowerPoint Presentation</vt:lpstr>
      <vt:lpstr>Intégration continue</vt:lpstr>
      <vt:lpstr>Releases TFS, sur PaaS Azure</vt:lpstr>
      <vt:lpstr>PowerPoint Presentation</vt:lpstr>
      <vt:lpstr>Mais alors les Ops?</vt:lpstr>
      <vt:lpstr>A l’aide!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Come to the Ops Side !</dc:title>
  <dc:creator>DIBOT Fabien</dc:creator>
  <cp:lastModifiedBy>Vinzz</cp:lastModifiedBy>
  <cp:revision>27</cp:revision>
  <dcterms:created xsi:type="dcterms:W3CDTF">2017-04-04T12:33:23Z</dcterms:created>
  <dcterms:modified xsi:type="dcterms:W3CDTF">2017-04-10T12:31:17Z</dcterms:modified>
</cp:coreProperties>
</file>

<file path=docProps/thumbnail.jpeg>
</file>